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73840" y="908274"/>
            <a:ext cx="29963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PlGF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#R20-061S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R20-061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R20-062)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5148" y="5342197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PlGF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6" y="1624541"/>
            <a:ext cx="1685075" cy="359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17</cp:revision>
  <dcterms:created xsi:type="dcterms:W3CDTF">2011-09-08T13:23:55Z</dcterms:created>
  <dcterms:modified xsi:type="dcterms:W3CDTF">2015-03-23T12:01:00Z</dcterms:modified>
</cp:coreProperties>
</file>